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Source Serif 4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A"/>
    <a:srgbClr val="FF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74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Drugs Analysis &amp; Rating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Predicting user drug ratings using side-effect data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Shaik Zakir Ahammad 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E6EFC-F12A-B742-0642-4380A9E23992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121"/>
            <a:ext cx="633424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Work &amp; References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647706"/>
            <a:ext cx="1071205" cy="1285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5254" y="1861899"/>
            <a:ext cx="843260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Integrate advanced NLP (transformers) for richer text understanding.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6" y="2933224"/>
            <a:ext cx="1071205" cy="12855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5254" y="3147417"/>
            <a:ext cx="714875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Expand dataset with more recent reviews and clinical data.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6" y="4218742"/>
            <a:ext cx="1071205" cy="12855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5254" y="4432935"/>
            <a:ext cx="892814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 on cloud (AWS/Heroku) with authentication and database logging.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9856" y="5825609"/>
            <a:ext cx="25205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D2E34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References: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9856" y="6461998"/>
            <a:ext cx="131306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scikit-learn documentation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9856" y="6879788"/>
            <a:ext cx="131306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Flask documentation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9856" y="7297579"/>
            <a:ext cx="131306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drug review datasets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468A0-BBB4-2ED1-38CC-112F00C53049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25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Adverse drug reactions and user experiences are valuable for healthcare decisions. Manually reading thousands of reviews is inefficient.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Build a system to predict drug ratings and classify them as </a:t>
            </a:r>
            <a:r>
              <a:rPr lang="en-US" sz="185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/ Medium / High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from drug metadata and side-effect text.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978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805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3762851"/>
            <a:ext cx="4928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Clean and prepare drug review data.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64743" y="36805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242578" y="3762851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Engineer informative features from text and numeric fields.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15559" y="5027771"/>
            <a:ext cx="554997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Train regression and classification models for rating prediction.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64743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242578" y="5027771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 a simple web app for real-time predictions.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44F2C-10DD-CE17-F9E6-20282B6B90C5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328" y="414338"/>
            <a:ext cx="3545205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Description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19826" y="2240950"/>
            <a:ext cx="4709720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D2E34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File:</a:t>
            </a:r>
            <a:r>
              <a:rPr lang="en-US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drugs_side_effects_drugs_com.csv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19825" y="2714246"/>
            <a:ext cx="5592367" cy="1445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Fields: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drug name, medical condition, drug classes, prescription type, pregnancy category, side-effects text, activity score, alcohol interaction, number of reviews.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104691" y="616506"/>
            <a:ext cx="7998381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Covers diverse drugs and conditions, with some missing values handled during preprocessing.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91" y="857489"/>
            <a:ext cx="8525709" cy="7372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15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Methodology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42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70634"/>
            <a:ext cx="635781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351252"/>
            <a:ext cx="62150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cleaning and handling of missing values.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34858" y="27942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3170634"/>
            <a:ext cx="635781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4858" y="3351252"/>
            <a:ext cx="6357818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engineering: text length, keyword flags (rash, hives, dizziness), label encoding for categorical fields.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178266"/>
            <a:ext cx="6357818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7724" y="5382816"/>
            <a:ext cx="6357818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 training: regression for numeric ratings, classification for Low/Medium/High labels.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5202198"/>
            <a:ext cx="635781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4858" y="5382816"/>
            <a:ext cx="635781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 using Flask with saved model artifacts.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39B90-76B0-35C6-A976-145BDDE41EC5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3530"/>
            <a:ext cx="7077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3652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Rating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7899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Shows majority in medium–high range.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3652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Keyword Frequency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7899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highlights common side effects.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63129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878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Correlation Plots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37376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Reveal strong link between review count and rating stability.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2729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Visualizations: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histograms, heatmaps, bar charts.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04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Modeling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2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D2E34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Regression: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640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scikit-learn model to predict ratings (0–10).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86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D2E34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Classification: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1776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thresholded regression output (High ≥ 7, Medium 4–6.9, Low &lt; 4).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488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Evaluation metrics: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MAE/RMSE for regression, accuracy/F1 for classification.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33030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 shows number of reviews and symptom keywords as top predictors.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319AA-2B46-58D7-C8A3-F803BD6CEC01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680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Results &amp; 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50776"/>
            <a:ext cx="6357818" cy="2710815"/>
          </a:xfrm>
          <a:prstGeom prst="roundRect">
            <a:avLst>
              <a:gd name="adj" fmla="val 370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4116110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Regression achieves low error and high correlation with actual ratings.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07519" y="502574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Classification accuracy strong across all classes.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50776"/>
            <a:ext cx="6357818" cy="2710815"/>
          </a:xfrm>
          <a:prstGeom prst="roundRect">
            <a:avLst>
              <a:gd name="adj" fmla="val 370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04653" y="3620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04653" y="4116110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ratings often linked to low-severity side effects and high activity scores.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704653" y="502574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Flask web app delivers instant predictions with a simple interface.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979B61-98FA-6042-133D-EA97BEE12DEC}"/>
              </a:ext>
            </a:extLst>
          </p:cNvPr>
          <p:cNvSpPr/>
          <p:nvPr/>
        </p:nvSpPr>
        <p:spPr>
          <a:xfrm>
            <a:off x="12842697" y="7746715"/>
            <a:ext cx="1674687" cy="383024"/>
          </a:xfrm>
          <a:prstGeom prst="rect">
            <a:avLst/>
          </a:prstGeom>
          <a:solidFill>
            <a:srgbClr val="FFFEFE"/>
          </a:solidFill>
          <a:ln>
            <a:solidFill>
              <a:srgbClr val="FE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58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3228023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Machine-learning models can effectively predict drug ratings from side-effect data.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958822"/>
            <a:ext cx="30480" cy="1304449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45324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aids patients, pharmacists, and researchers in understanding drug performance.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5677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Demonstrates how </a:t>
            </a:r>
            <a:r>
              <a:rPr lang="en-US" sz="185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 plus structured features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 actionable healthcare insights.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460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Source Serif 4 Light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Zakir Ahammad</cp:lastModifiedBy>
  <cp:revision>4</cp:revision>
  <dcterms:created xsi:type="dcterms:W3CDTF">2025-09-21T08:52:18Z</dcterms:created>
  <dcterms:modified xsi:type="dcterms:W3CDTF">2025-09-22T09:20:03Z</dcterms:modified>
</cp:coreProperties>
</file>